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matic SC"/>
      <p:regular r:id="rId13"/>
      <p:bold r:id="rId14"/>
    </p:embeddedFont>
    <p:embeddedFont>
      <p:font typeface="Source Code Pr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maticSC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regular.fntdata"/><Relationship Id="rId14" Type="http://schemas.openxmlformats.org/officeDocument/2006/relationships/font" Target="fonts/AmaticSC-bold.fntdata"/><Relationship Id="rId17" Type="http://schemas.openxmlformats.org/officeDocument/2006/relationships/font" Target="fonts/SourceCodePro-italic.fntdata"/><Relationship Id="rId16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c612ba34b_0_2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c612ba34b_0_2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c612ba34b_0_2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c612ba34b_0_2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c612ba34b_0_2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c612ba34b_0_2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c612ba34b_0_2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c612ba34b_0_2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c612ba34b_0_2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c612ba34b_0_2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c612ba34b_0_2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c612ba34b_0_2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Relationship Id="rId4" Type="http://schemas.openxmlformats.org/officeDocument/2006/relationships/image" Target="../media/image5.jpg"/><Relationship Id="rId5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1.png"/><Relationship Id="rId6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3.jpg"/><Relationship Id="rId5" Type="http://schemas.openxmlformats.org/officeDocument/2006/relationships/image" Target="../media/image6.jpg"/><Relationship Id="rId6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Relationship Id="rId4" Type="http://schemas.openxmlformats.org/officeDocument/2006/relationships/image" Target="../media/image12.jpg"/><Relationship Id="rId5" Type="http://schemas.openxmlformats.org/officeDocument/2006/relationships/image" Target="../media/image16.jp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Relationship Id="rId4" Type="http://schemas.openxmlformats.org/officeDocument/2006/relationships/image" Target="../media/image17.jpg"/><Relationship Id="rId5" Type="http://schemas.openxmlformats.org/officeDocument/2006/relationships/image" Target="../media/image4.jpg"/><Relationship Id="rId6" Type="http://schemas.openxmlformats.org/officeDocument/2006/relationships/image" Target="../media/image15.jpg"/><Relationship Id="rId7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History Behind Software Bugs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1950" lvl="0" marL="457200" rtl="0" algn="ctr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/>
              <a:t>Nihal Alfred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000" y="2290800"/>
            <a:ext cx="2235875" cy="22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bug?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6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bug in programming is described as:</a:t>
            </a:r>
            <a:endParaRPr sz="176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“An error, flaw or fault in a computer program or system that causes it to produce an incorrect or unexpected result, or to behave in unintended ways — Wikipedia.”</a:t>
            </a:r>
            <a:endParaRPr i="1" sz="19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9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6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bug can be</a:t>
            </a:r>
            <a:r>
              <a:rPr lang="en" sz="165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5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“anything from an infinite loop to a division by zero to using an uninitialised variable!” </a:t>
            </a:r>
            <a:endParaRPr i="1" sz="19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9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6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examples go to show how just a simple overlook could mean unwanted behaviours in your code.</a:t>
            </a:r>
            <a:endParaRPr sz="176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050" y="4048750"/>
            <a:ext cx="1035076" cy="103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Malfunctions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050" y="4048750"/>
            <a:ext cx="1035076" cy="103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463" y="1151075"/>
            <a:ext cx="2976675" cy="374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150" y="1709449"/>
            <a:ext cx="1510674" cy="19336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6725900" y="1353725"/>
            <a:ext cx="7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298075" y="1496525"/>
            <a:ext cx="3813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1870 &gt; Thomas Edison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-"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Mechanical malfunctions in hardware engineering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76" y="919215"/>
            <a:ext cx="2397476" cy="330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025" y="1730073"/>
            <a:ext cx="2728625" cy="204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3625" y="1789025"/>
            <a:ext cx="2518800" cy="1928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6050" y="4048750"/>
            <a:ext cx="1035076" cy="103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01" y="1539562"/>
            <a:ext cx="3886924" cy="206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5175" y="1478736"/>
            <a:ext cx="2628601" cy="218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199026" y="1512749"/>
            <a:ext cx="1576576" cy="206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6050" y="4048750"/>
            <a:ext cx="1035076" cy="103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 bug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050" y="4048750"/>
            <a:ext cx="1035076" cy="10350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6725900" y="1353725"/>
            <a:ext cx="7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5298075" y="1496525"/>
            <a:ext cx="38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450" y="1094300"/>
            <a:ext cx="3750644" cy="295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331411" y="2610225"/>
            <a:ext cx="1269176" cy="158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1213" y="946400"/>
            <a:ext cx="1189550" cy="15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Insects to disasters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050" y="4048750"/>
            <a:ext cx="1035076" cy="103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6725900" y="1353725"/>
            <a:ext cx="7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5298075" y="1496525"/>
            <a:ext cx="38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50" y="1512897"/>
            <a:ext cx="1722573" cy="156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5450" y="1670829"/>
            <a:ext cx="2066550" cy="12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6892475" y="859950"/>
            <a:ext cx="34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375" y="1512900"/>
            <a:ext cx="2176100" cy="1547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6851" y="1143863"/>
            <a:ext cx="1658000" cy="22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